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4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>
      <p:cViewPr varScale="1">
        <p:scale>
          <a:sx n="57" d="100"/>
          <a:sy n="57" d="100"/>
        </p:scale>
        <p:origin x="-78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08.03.2012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432871"/>
            <a:ext cx="7056784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600" dirty="0" smtClean="0"/>
              <a:t>Масленица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05215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масленица\DSCF0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476672"/>
            <a:ext cx="487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Масленицу величаем, блинами, чаем угощаем!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07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масленица\DSCF0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913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1800" dirty="0" smtClean="0">
                <a:solidFill>
                  <a:srgbClr val="444444"/>
                </a:solidFill>
                <a:latin typeface="Arial"/>
                <a:ea typeface="Times New Roman"/>
              </a:rPr>
              <a:t>Друг на друга поглядели, и блины – то все поели!</a:t>
            </a:r>
            <a:r>
              <a:rPr lang="ru-RU" kern="1800" dirty="0">
                <a:solidFill>
                  <a:srgbClr val="444444"/>
                </a:solidFill>
                <a:latin typeface="Arial"/>
                <a:ea typeface="Times New Roman"/>
              </a:rPr>
              <a:t/>
            </a:r>
            <a:br>
              <a:rPr lang="ru-RU" kern="1800" dirty="0">
                <a:solidFill>
                  <a:srgbClr val="444444"/>
                </a:solidFill>
                <a:latin typeface="Arial"/>
                <a:ea typeface="Times New Roman"/>
              </a:rPr>
            </a:br>
            <a:r>
              <a:rPr lang="ru-RU" b="1" kern="1800" dirty="0">
                <a:solidFill>
                  <a:srgbClr val="444444"/>
                </a:solidFill>
                <a:latin typeface="Arial"/>
                <a:ea typeface="Times New Roman"/>
              </a:rPr>
              <a:t/>
            </a:r>
            <a:br>
              <a:rPr lang="ru-RU" b="1" kern="1800" dirty="0">
                <a:solidFill>
                  <a:srgbClr val="444444"/>
                </a:solidFill>
                <a:latin typeface="Arial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368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масленица\DSCF03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97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Гори, гори </a:t>
            </a:r>
            <a:r>
              <a:rPr lang="ru-RU" dirty="0" smtClean="0"/>
              <a:t>ясно, чтобы </a:t>
            </a:r>
            <a:r>
              <a:rPr lang="ru-RU" dirty="0"/>
              <a:t>не </a:t>
            </a:r>
            <a:r>
              <a:rPr lang="ru-RU" dirty="0" smtClean="0"/>
              <a:t>погасло! Глянь </a:t>
            </a:r>
            <a:r>
              <a:rPr lang="ru-RU" dirty="0"/>
              <a:t>на </a:t>
            </a:r>
            <a:r>
              <a:rPr lang="ru-RU" dirty="0" smtClean="0"/>
              <a:t>небо, птички летят, колокольчики </a:t>
            </a:r>
            <a:r>
              <a:rPr lang="ru-RU" dirty="0"/>
              <a:t>звенят:</a:t>
            </a:r>
          </a:p>
          <a:p>
            <a:r>
              <a:rPr lang="ru-RU" dirty="0"/>
              <a:t>-</a:t>
            </a:r>
            <a:r>
              <a:rPr lang="ru-RU" dirty="0" smtClean="0"/>
              <a:t>Динь-дон,  динь-дон, выбегай </a:t>
            </a:r>
            <a:r>
              <a:rPr lang="ru-RU" dirty="0"/>
              <a:t>скорее вон!</a:t>
            </a:r>
          </a:p>
        </p:txBody>
      </p:sp>
    </p:spTree>
    <p:extLst>
      <p:ext uri="{BB962C8B-B14F-4D97-AF65-F5344CB8AC3E}">
        <p14:creationId xmlns:p14="http://schemas.microsoft.com/office/powerpoint/2010/main" val="159595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масленица\DSCF03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9"/>
          <a:stretch/>
        </p:blipFill>
        <p:spPr bwMode="auto">
          <a:xfrm>
            <a:off x="227281" y="919131"/>
            <a:ext cx="8545528" cy="49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-100102"/>
            <a:ext cx="8641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</a:rPr>
              <a:t>Маслена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неделя в </a:t>
            </a:r>
            <a:r>
              <a:rPr lang="ru-RU" dirty="0" err="1">
                <a:solidFill>
                  <a:prstClr val="black"/>
                </a:solidFill>
              </a:rPr>
              <a:t>Итат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полетела.На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пенек </a:t>
            </a:r>
            <a:r>
              <a:rPr lang="ru-RU" dirty="0" smtClean="0">
                <a:solidFill>
                  <a:prstClr val="black"/>
                </a:solidFill>
              </a:rPr>
              <a:t>села, </a:t>
            </a:r>
            <a:r>
              <a:rPr lang="ru-RU" dirty="0">
                <a:solidFill>
                  <a:prstClr val="black"/>
                </a:solidFill>
              </a:rPr>
              <a:t>о</a:t>
            </a:r>
            <a:r>
              <a:rPr lang="ru-RU" dirty="0" smtClean="0">
                <a:solidFill>
                  <a:prstClr val="black"/>
                </a:solidFill>
              </a:rPr>
              <a:t>ладышек </a:t>
            </a:r>
            <a:r>
              <a:rPr lang="ru-RU" dirty="0">
                <a:solidFill>
                  <a:prstClr val="black"/>
                </a:solidFill>
              </a:rPr>
              <a:t>съел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65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масленица\DSCF03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1"/>
          <a:stretch/>
        </p:blipFill>
        <p:spPr bwMode="auto">
          <a:xfrm>
            <a:off x="284779" y="1484784"/>
            <a:ext cx="8541224" cy="51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620688"/>
            <a:ext cx="506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теперь пойдем играть – Масленицу провожать!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08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масленица\DSCF0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5" y="352128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0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масленица\DSCF0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792" y="7965504"/>
            <a:ext cx="7496600" cy="56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масленица\DSCF03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6"/>
          <a:stretch/>
        </p:blipFill>
        <p:spPr bwMode="auto">
          <a:xfrm>
            <a:off x="306796" y="1700808"/>
            <a:ext cx="8508437" cy="466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260648"/>
            <a:ext cx="814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Пора нам прощаться с масленицей. Сейчас она сгорит, а это значит -конец зиме!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7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масленица\DSCF03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1" r="1391" b="30252"/>
          <a:stretch/>
        </p:blipFill>
        <p:spPr bwMode="auto">
          <a:xfrm>
            <a:off x="-16519" y="1916832"/>
            <a:ext cx="8829256" cy="461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908720"/>
            <a:ext cx="677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Уходи, зима! Приходи, весна! Прощай, зима! Прощай, Масленица!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02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масленица\DSCF0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88688" cy="621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76672"/>
            <a:ext cx="514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Прощай, зима строптивая, приходи лето красное!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03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масленица\DSCF0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548680"/>
            <a:ext cx="6265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Масленица – </a:t>
            </a:r>
            <a:r>
              <a:rPr lang="ru-RU" dirty="0" err="1" smtClean="0"/>
              <a:t>блиноеда</a:t>
            </a:r>
            <a:r>
              <a:rPr lang="ru-RU" dirty="0" smtClean="0"/>
              <a:t>, накормила людей и сама за плетень!</a:t>
            </a:r>
          </a:p>
          <a:p>
            <a:r>
              <a:rPr lang="ru-RU" dirty="0" smtClean="0"/>
              <a:t>Полизала сыр и масло, а сама и погасла!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15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сленица\DSCF0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0" y="476672"/>
            <a:ext cx="7769772" cy="582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476672"/>
            <a:ext cx="547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Эх, надоела нам зима, давайте Весну-</a:t>
            </a:r>
            <a:r>
              <a:rPr lang="ru-RU" dirty="0" err="1" smtClean="0"/>
              <a:t>красну</a:t>
            </a:r>
            <a:r>
              <a:rPr lang="ru-RU" dirty="0" smtClean="0"/>
              <a:t> кликать!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74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сленица\DSCF0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884368" cy="591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32129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Верно, уж мой черед подошел? Тепла да цветов всем захотелось</a:t>
            </a:r>
            <a:r>
              <a:rPr lang="ru-RU" b="1" dirty="0"/>
              <a:t>!</a:t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3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сленица\DSCF0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670"/>
            <a:ext cx="7641632" cy="573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5714410"/>
            <a:ext cx="2952328" cy="475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5445224"/>
            <a:ext cx="561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Отгадаем, ребята загадки, что Весна нам приготовила?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11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асленица\DSCF0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0638"/>
            <a:ext cx="8376931" cy="62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5949280"/>
            <a:ext cx="4421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Эх, пятка носок, выковыривай песок,</a:t>
            </a:r>
          </a:p>
          <a:p>
            <a:r>
              <a:rPr lang="ru-RU" dirty="0" smtClean="0"/>
              <a:t>Уж и так я попляшу, всю вам избу распашу.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54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асленица\DSCF0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52" y="707223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1800" dirty="0">
                <a:solidFill>
                  <a:srgbClr val="444444"/>
                </a:solidFill>
                <a:latin typeface="Arial"/>
                <a:ea typeface="Times New Roman"/>
              </a:rPr>
              <a:t>Заходи, Масленица, ко мне на широкий двор, на горах покататься, в блинах поваляться, сердцем потешиться.</a:t>
            </a:r>
            <a:br>
              <a:rPr lang="ru-RU" kern="1800" dirty="0">
                <a:solidFill>
                  <a:srgbClr val="444444"/>
                </a:solidFill>
                <a:latin typeface="Arial"/>
                <a:ea typeface="Times New Roman"/>
              </a:rPr>
            </a:br>
            <a:r>
              <a:rPr lang="ru-RU" kern="1800" dirty="0">
                <a:solidFill>
                  <a:srgbClr val="444444"/>
                </a:solidFill>
                <a:latin typeface="Arial"/>
                <a:ea typeface="Times New Roman"/>
              </a:rPr>
              <a:t/>
            </a:r>
            <a:br>
              <a:rPr lang="ru-RU" kern="1800" dirty="0">
                <a:solidFill>
                  <a:srgbClr val="444444"/>
                </a:solidFill>
                <a:latin typeface="Arial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01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масленица\DSCF0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5007"/>
            <a:ext cx="6732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Будем Масленицу величать да блинами угощать!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103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масленица\DSCF0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051"/>
            <a:ext cx="86409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9885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Ой, да Масленица, гостюй </a:t>
            </a:r>
            <a:r>
              <a:rPr lang="ru-RU" dirty="0" smtClean="0"/>
              <a:t>недельку, ой</a:t>
            </a:r>
            <a:r>
              <a:rPr lang="ru-RU" dirty="0"/>
              <a:t>, широкая, гостюй недельку</a:t>
            </a:r>
          </a:p>
        </p:txBody>
      </p:sp>
    </p:spTree>
    <p:extLst>
      <p:ext uri="{BB962C8B-B14F-4D97-AF65-F5344CB8AC3E}">
        <p14:creationId xmlns:p14="http://schemas.microsoft.com/office/powerpoint/2010/main" val="189426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масленица\DSCF0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6" y="332656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" y="116632"/>
            <a:ext cx="8683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Какая же Масленица без блинов, горячих и румяных?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557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87</TotalTime>
  <Words>235</Words>
  <Application>Microsoft Office PowerPoint</Application>
  <PresentationFormat>Экран (4:3)</PresentationFormat>
  <Paragraphs>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2012-03-08T09:34:01Z</dcterms:created>
  <dcterms:modified xsi:type="dcterms:W3CDTF">2012-03-08T11:05:08Z</dcterms:modified>
</cp:coreProperties>
</file>